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7" r:id="rId1"/>
  </p:sldMasterIdLst>
  <p:sldIdLst>
    <p:sldId id="268" r:id="rId2"/>
    <p:sldId id="265" r:id="rId3"/>
    <p:sldId id="256" r:id="rId4"/>
    <p:sldId id="259" r:id="rId5"/>
    <p:sldId id="270" r:id="rId6"/>
    <p:sldId id="260" r:id="rId7"/>
    <p:sldId id="261" r:id="rId8"/>
    <p:sldId id="262" r:id="rId9"/>
    <p:sldId id="263" r:id="rId10"/>
    <p:sldId id="266" r:id="rId11"/>
    <p:sldId id="267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454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099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100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872621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397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3618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7829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8897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pPr/>
              <a:t>9/5/2022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681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293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135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58368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74676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055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86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16846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556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9/5/2022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4965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  <p:sldLayoutId id="2147483762" r:id="rId15"/>
    <p:sldLayoutId id="2147483763" r:id="rId16"/>
    <p:sldLayoutId id="2147483764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421" y="-782216"/>
            <a:ext cx="7640216" cy="7640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10344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SUBSTITUA O TERMO ...</a:t>
            </a:r>
            <a:endParaRPr lang="pt-BR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Espaço Reservado para Texto 7"/>
          <p:cNvSpPr>
            <a:spLocks noGrp="1"/>
          </p:cNvSpPr>
          <p:nvPr>
            <p:ph type="body" idx="1"/>
          </p:nvPr>
        </p:nvSpPr>
        <p:spPr>
          <a:xfrm>
            <a:off x="335902" y="2336873"/>
            <a:ext cx="3564522" cy="3625388"/>
          </a:xfrm>
        </p:spPr>
        <p:txBody>
          <a:bodyPr anchor="ctr"/>
          <a:lstStyle/>
          <a:p>
            <a:pPr algn="ctr"/>
            <a:r>
              <a:rPr lang="pt-B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PESSOA</a:t>
            </a:r>
          </a:p>
          <a:p>
            <a:pPr algn="ctr"/>
            <a:r>
              <a:rPr lang="pt-B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pt-BR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NORMAL</a:t>
            </a:r>
            <a:r>
              <a:rPr lang="pt-B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endParaRPr lang="pt-B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sz="quarter" idx="3"/>
          </p:nvPr>
        </p:nvSpPr>
        <p:spPr>
          <a:xfrm>
            <a:off x="4030670" y="3861436"/>
            <a:ext cx="3063240" cy="576262"/>
          </a:xfrm>
        </p:spPr>
        <p:txBody>
          <a:bodyPr anchor="ctr"/>
          <a:lstStyle/>
          <a:p>
            <a:pPr algn="ctr"/>
            <a:r>
              <a:rPr lang="pt-BR" sz="4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endParaRPr lang="pt-BR" sz="40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Espaço Reservado para Texto 9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4345803" cy="3625388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pt-BR" sz="4800" b="1" dirty="0">
                <a:latin typeface="Arial" panose="020B0604020202020204" pitchFamily="34" charset="0"/>
                <a:cs typeface="Arial" panose="020B0604020202020204" pitchFamily="34" charset="0"/>
              </a:rPr>
              <a:t>PESSOA</a:t>
            </a:r>
            <a:r>
              <a:rPr lang="pt-BR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t-BR" sz="4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pt-BR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 DEFICIÊNCIA</a:t>
            </a:r>
            <a:r>
              <a:rPr lang="pt-BR" sz="4400" b="1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8763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SUBSTITUA</a:t>
            </a:r>
            <a:r>
              <a:rPr lang="pt-BR" sz="6000" dirty="0"/>
              <a:t> O TERMO ...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6" y="2336873"/>
            <a:ext cx="4058816" cy="576262"/>
          </a:xfrm>
        </p:spPr>
        <p:txBody>
          <a:bodyPr anchor="ctr"/>
          <a:lstStyle/>
          <a:p>
            <a:pPr algn="ctr"/>
            <a:r>
              <a:rPr lang="pt-BR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CADEIRANTE</a:t>
            </a:r>
            <a:endParaRPr lang="pt-BR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15"/>
          </p:nvPr>
        </p:nvSpPr>
        <p:spPr>
          <a:xfrm>
            <a:off x="335975" y="3731798"/>
            <a:ext cx="3881462" cy="2913513"/>
          </a:xfrm>
        </p:spPr>
        <p:txBody>
          <a:bodyPr>
            <a:normAutofit/>
          </a:bodyPr>
          <a:lstStyle/>
          <a:p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Esse destaca o instrumento que a pessoa porta, não o que a pessoa é.</a:t>
            </a: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763523" y="4191297"/>
            <a:ext cx="3063240" cy="576262"/>
          </a:xfrm>
        </p:spPr>
        <p:txBody>
          <a:bodyPr anchor="ctr"/>
          <a:lstStyle/>
          <a:p>
            <a:pPr algn="ctr"/>
            <a:r>
              <a:rPr lang="pt-BR" sz="4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endParaRPr lang="pt-BR" sz="4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3"/>
          </p:nvPr>
        </p:nvSpPr>
        <p:spPr>
          <a:xfrm>
            <a:off x="6120882" y="2336873"/>
            <a:ext cx="6181530" cy="973929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pt-BR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USUÁRIO DE CADEIRA DE RODAS</a:t>
            </a:r>
          </a:p>
        </p:txBody>
      </p:sp>
      <p:sp>
        <p:nvSpPr>
          <p:cNvPr id="8" name="Espaço Reservado para Texto 7"/>
          <p:cNvSpPr>
            <a:spLocks noGrp="1"/>
          </p:cNvSpPr>
          <p:nvPr>
            <p:ph type="body" sz="half" idx="17"/>
          </p:nvPr>
        </p:nvSpPr>
        <p:spPr>
          <a:xfrm>
            <a:off x="7157957" y="3731799"/>
            <a:ext cx="4478694" cy="291351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Esse coloca 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a pessoa á frente do instrumento que ela usa para se </a:t>
            </a:r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locomover. </a:t>
            </a: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29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618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9290" y="735811"/>
            <a:ext cx="10408081" cy="108093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QUAIS NECESSIDADES ESPECÍFICAS O NAPNE ATENDE?</a:t>
            </a:r>
            <a:endParaRPr lang="pt-B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half" idx="15"/>
          </p:nvPr>
        </p:nvSpPr>
        <p:spPr>
          <a:xfrm>
            <a:off x="0" y="3022673"/>
            <a:ext cx="3730024" cy="2913513"/>
          </a:xfrm>
        </p:spPr>
        <p:txBody>
          <a:bodyPr/>
          <a:lstStyle/>
          <a:p>
            <a:r>
              <a:rPr lang="pt-BR" sz="32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DEFICIÊNCIA 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FÍSICA, MOTORA, SENSORIAL OU </a:t>
            </a:r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MÚLTIPLA</a:t>
            </a: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sz="half" idx="16"/>
          </p:nvPr>
        </p:nvSpPr>
        <p:spPr>
          <a:xfrm>
            <a:off x="3770210" y="3125200"/>
            <a:ext cx="4267200" cy="291351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z="32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TRANSTORNOS 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GLOBAIS DO </a:t>
            </a:r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DESENVOLVIMENTO</a:t>
            </a: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Char char="•"/>
            </a:pP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half" idx="17"/>
          </p:nvPr>
        </p:nvSpPr>
        <p:spPr>
          <a:xfrm>
            <a:off x="8077596" y="3128705"/>
            <a:ext cx="3879273" cy="291351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z="32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ALTAS 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HABILIDADES OU </a:t>
            </a:r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SUPERDOTAÇÃO</a:t>
            </a: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Char char="•"/>
            </a:pP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176843" y="6038713"/>
            <a:ext cx="88678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*TAMBÉM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PODERÁ ATENDER OS TRANSTORNOS DE APRENDIZAGEM </a:t>
            </a:r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27090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718457" y="3038611"/>
            <a:ext cx="11473543" cy="1134683"/>
          </a:xfrm>
        </p:spPr>
        <p:txBody>
          <a:bodyPr>
            <a:noAutofit/>
          </a:bodyPr>
          <a:lstStyle/>
          <a:p>
            <a:pPr algn="ctr"/>
            <a:r>
              <a:rPr lang="pt-BR" sz="9600" b="1" dirty="0" smtClean="0"/>
              <a:t>VOCÊ SABIA   </a:t>
            </a:r>
            <a:r>
              <a:rPr lang="pt-BR" sz="9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???</a:t>
            </a:r>
            <a:endParaRPr lang="pt-BR" sz="9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41590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50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VOCÊ </a:t>
            </a:r>
            <a:r>
              <a:rPr lang="pt-BR" sz="50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SABIA ???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sz="4000" b="1" dirty="0" smtClean="0"/>
              <a:t>A LIBRAS NÃO É UNIVERSAL, CADA PAÍS TEM A SUA </a:t>
            </a:r>
          </a:p>
          <a:p>
            <a:pPr marL="0" indent="0">
              <a:buNone/>
            </a:pPr>
            <a:endParaRPr lang="pt-BR" sz="4000" b="1" dirty="0" smtClean="0"/>
          </a:p>
          <a:p>
            <a:r>
              <a:rPr lang="pt-BR" sz="4000" b="1" dirty="0" smtClean="0"/>
              <a:t>SEGUNDO O IBGE(2010), NO BRASIL EXISTEM 2,7 MILHÕES DE PESSOAS COM SURDEZ PROFUNDA</a:t>
            </a:r>
            <a:endParaRPr lang="pt-BR" sz="4000" b="1" dirty="0"/>
          </a:p>
        </p:txBody>
      </p:sp>
    </p:spTree>
    <p:extLst>
      <p:ext uri="{BB962C8B-B14F-4D97-AF65-F5344CB8AC3E}">
        <p14:creationId xmlns:p14="http://schemas.microsoft.com/office/powerpoint/2010/main" val="281264185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Espaço Reservado para Imagem 7"/>
          <p:cNvPicPr preferRelativeResize="0">
            <a:picLocks noGrp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504"/>
          <a:stretch/>
        </p:blipFill>
        <p:spPr>
          <a:xfrm>
            <a:off x="5950455" y="2336873"/>
            <a:ext cx="4676775" cy="4129573"/>
          </a:xfrm>
        </p:spPr>
      </p:pic>
      <p:sp>
        <p:nvSpPr>
          <p:cNvPr id="6" name="Espaço Reservado para Texto 5"/>
          <p:cNvSpPr>
            <a:spLocks noGrp="1"/>
          </p:cNvSpPr>
          <p:nvPr>
            <p:ph type="body" sz="half" idx="2"/>
          </p:nvPr>
        </p:nvSpPr>
        <p:spPr>
          <a:xfrm>
            <a:off x="507246" y="2336873"/>
            <a:ext cx="4256116" cy="4088865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Existe uma forma </a:t>
            </a:r>
            <a:r>
              <a:rPr lang="pt-BR" sz="4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escrita da Libras</a:t>
            </a:r>
            <a:r>
              <a:rPr lang="pt-B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conhecida como </a:t>
            </a:r>
            <a:r>
              <a:rPr lang="pt-BR" sz="4800" b="1" dirty="0">
                <a:latin typeface="Arial" panose="020B0604020202020204" pitchFamily="34" charset="0"/>
                <a:cs typeface="Arial" panose="020B0604020202020204" pitchFamily="34" charset="0"/>
              </a:rPr>
              <a:t> “</a:t>
            </a:r>
            <a:r>
              <a:rPr lang="pt-BR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SignWriting</a:t>
            </a:r>
            <a:r>
              <a:rPr lang="pt-BR" sz="4800" b="1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pt-B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50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VOCÊ </a:t>
            </a:r>
            <a:r>
              <a:rPr lang="pt-BR" sz="50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SABIA ???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6046237" y="6488668"/>
            <a:ext cx="137088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 err="1">
                <a:latin typeface="Arial" panose="020B0604020202020204" pitchFamily="34" charset="0"/>
                <a:cs typeface="Arial" panose="020B0604020202020204" pitchFamily="34" charset="0"/>
              </a:rPr>
              <a:t>Fonte:escritadesinais.files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104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50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Você SABIA ???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4646" y="2263664"/>
            <a:ext cx="12052040" cy="4024125"/>
          </a:xfrm>
        </p:spPr>
        <p:txBody>
          <a:bodyPr>
            <a:noAutofit/>
          </a:bodyPr>
          <a:lstStyle/>
          <a:p>
            <a:r>
              <a:rPr lang="pt-BR" sz="5000" b="1" dirty="0" smtClean="0">
                <a:solidFill>
                  <a:srgbClr val="FFFF00"/>
                </a:solidFill>
              </a:rPr>
              <a:t>LIBRAS</a:t>
            </a:r>
            <a:r>
              <a:rPr lang="pt-BR" sz="5000" b="1" dirty="0" smtClean="0"/>
              <a:t> – É a língua usada pela comunidade surda do Brasil para se comunicar </a:t>
            </a:r>
            <a:endParaRPr lang="pt-BR" sz="5000" b="1" dirty="0"/>
          </a:p>
          <a:p>
            <a:r>
              <a:rPr lang="pt-BR" sz="5000" b="1" dirty="0" smtClean="0">
                <a:solidFill>
                  <a:srgbClr val="FFFF00"/>
                </a:solidFill>
              </a:rPr>
              <a:t>BRAILLE</a:t>
            </a:r>
            <a:r>
              <a:rPr lang="pt-BR" sz="5000" b="1" dirty="0" smtClean="0"/>
              <a:t> – É </a:t>
            </a:r>
            <a:r>
              <a:rPr lang="pt-BR" sz="5000" b="1" dirty="0"/>
              <a:t>um sistema de escrita e leitura tátil em </a:t>
            </a:r>
            <a:r>
              <a:rPr lang="pt-BR" sz="5000" b="1" dirty="0" smtClean="0"/>
              <a:t>alto-relevo utilizado pelas pessoas cegas ou com baixa visão</a:t>
            </a:r>
            <a:endParaRPr lang="pt-BR" sz="5000" b="1" dirty="0"/>
          </a:p>
        </p:txBody>
      </p:sp>
    </p:spTree>
    <p:extLst>
      <p:ext uri="{BB962C8B-B14F-4D97-AF65-F5344CB8AC3E}">
        <p14:creationId xmlns:p14="http://schemas.microsoft.com/office/powerpoint/2010/main" val="2714722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50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Você SABIA ???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2"/>
          <a:srcRect b="6055"/>
          <a:stretch/>
        </p:blipFill>
        <p:spPr>
          <a:xfrm>
            <a:off x="597391" y="2680645"/>
            <a:ext cx="5462587" cy="3608453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5308" y="2698173"/>
            <a:ext cx="5353050" cy="3590925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2686521" y="2218980"/>
            <a:ext cx="12843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smtClean="0">
                <a:solidFill>
                  <a:schemeClr val="accent1"/>
                </a:solidFill>
              </a:rPr>
              <a:t>BRAILLE</a:t>
            </a:r>
            <a:endParaRPr lang="pt-BR" sz="2400" b="1" dirty="0">
              <a:solidFill>
                <a:schemeClr val="accent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8479670" y="2243189"/>
            <a:ext cx="1149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smtClean="0">
                <a:solidFill>
                  <a:schemeClr val="accent1"/>
                </a:solidFill>
              </a:rPr>
              <a:t>LIBRAS</a:t>
            </a:r>
            <a:endParaRPr lang="pt-BR" sz="2400" b="1" dirty="0">
              <a:solidFill>
                <a:schemeClr val="accent1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597391" y="6289098"/>
            <a:ext cx="17796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b="1" dirty="0"/>
              <a:t>Fonte: preparaenem.com</a:t>
            </a:r>
          </a:p>
        </p:txBody>
      </p:sp>
      <p:sp>
        <p:nvSpPr>
          <p:cNvPr id="10" name="Retângulo 9"/>
          <p:cNvSpPr/>
          <p:nvPr/>
        </p:nvSpPr>
        <p:spPr>
          <a:xfrm>
            <a:off x="6445308" y="6289098"/>
            <a:ext cx="119936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000" b="1" dirty="0"/>
              <a:t>Fonte: cmbh.mg</a:t>
            </a:r>
          </a:p>
        </p:txBody>
      </p:sp>
    </p:spTree>
    <p:extLst>
      <p:ext uri="{BB962C8B-B14F-4D97-AF65-F5344CB8AC3E}">
        <p14:creationId xmlns:p14="http://schemas.microsoft.com/office/powerpoint/2010/main" val="332185501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50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Você SABIA ???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1653923" y="2262494"/>
            <a:ext cx="101977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CERTO: PESSOA COM DEFICIÊNCIA </a:t>
            </a:r>
            <a:endParaRPr lang="pt-BR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1439629" y="3857843"/>
            <a:ext cx="108636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ERRADO</a:t>
            </a:r>
            <a:r>
              <a:rPr lang="pt-BR" sz="44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t-BR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PORTADOR DE DEFICIÊNCIA</a:t>
            </a:r>
            <a:endParaRPr lang="pt-BR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1547739" y="5248098"/>
            <a:ext cx="104101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ERRADO: PORTADOR DE NECESSIDADES ESPECIAIS</a:t>
            </a:r>
            <a:endParaRPr lang="pt-BR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6" descr="Vetores de Sinal Correto E Incorreto Conjunto De Ícones De Marca Certo E  Errado Carrapato Verde E Simpbol Plano Cruz Vermelha Verifique Ok Sim Não X  Marcas Para Votação Decisão Web Verdad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45" t="18234" r="49361" b="21132"/>
          <a:stretch/>
        </p:blipFill>
        <p:spPr bwMode="auto">
          <a:xfrm>
            <a:off x="284204" y="2108298"/>
            <a:ext cx="1263535" cy="1179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 descr="Vetores de Sinal Correto E Incorreto Conjunto De Ícones De Marca Certo E  Errado Carrapato Verde E Simpbol Plano Cruz Vermelha Verifique Ok Sim Não X  Marcas Para Votação Decisão Web Verdade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258" t="16676" r="-1288" b="22049"/>
          <a:stretch/>
        </p:blipFill>
        <p:spPr bwMode="auto">
          <a:xfrm>
            <a:off x="284203" y="3782774"/>
            <a:ext cx="1263535" cy="1154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6" descr="Vetores de Sinal Correto E Incorreto Conjunto De Ícones De Marca Certo E  Errado Carrapato Verde E Simpbol Plano Cruz Vermelha Verifique Ok Sim Não X  Marcas Para Votação Decisão Web Verdad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258" t="16676" r="-1288" b="22049"/>
          <a:stretch/>
        </p:blipFill>
        <p:spPr bwMode="auto">
          <a:xfrm>
            <a:off x="284203" y="5393914"/>
            <a:ext cx="1263535" cy="1154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78858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380433"/>
            <a:ext cx="10441577" cy="1922384"/>
          </a:xfrm>
        </p:spPr>
        <p:txBody>
          <a:bodyPr>
            <a:normAutofit/>
          </a:bodyPr>
          <a:lstStyle/>
          <a:p>
            <a:r>
              <a:rPr lang="pt-BR" b="1" dirty="0" smtClean="0"/>
              <a:t>AO REFERIR-SE A UMA PESSOA QUE NÃO OUVE E USA A LÍNGUA DE SINAIS O TERMO CORRETO É </a:t>
            </a:r>
            <a:r>
              <a:rPr lang="pt-BR" sz="3400" b="1" dirty="0" smtClean="0"/>
              <a:t>...</a:t>
            </a:r>
            <a:endParaRPr lang="pt-BR" sz="3400" b="1" dirty="0"/>
          </a:p>
        </p:txBody>
      </p:sp>
      <p:pic>
        <p:nvPicPr>
          <p:cNvPr id="5" name="Picture 6" descr="Vetores de Sinal Correto E Incorreto Conjunto De Ícones De Marca Certo E  Errado Carrapato Verde E Simpbol Plano Cruz Vermelha Verifique Ok Sim Não X  Marcas Para Votação Decisão Web Verdade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258" t="16676" r="-1288" b="22049"/>
          <a:stretch/>
        </p:blipFill>
        <p:spPr bwMode="auto">
          <a:xfrm>
            <a:off x="413958" y="3614407"/>
            <a:ext cx="1266795" cy="1157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6" descr="Vetores de Sinal Correto E Incorreto Conjunto De Ícones De Marca Certo E  Errado Carrapato Verde E Simpbol Plano Cruz Vermelha Verifique Ok Sim Não X  Marcas Para Votação Decisão Web Verdad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45" t="18234" r="49361" b="21132"/>
          <a:stretch/>
        </p:blipFill>
        <p:spPr bwMode="auto">
          <a:xfrm>
            <a:off x="413959" y="2148520"/>
            <a:ext cx="1263535" cy="1179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1956524" y="2445946"/>
            <a:ext cx="585141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CERTO – “SURDO”</a:t>
            </a:r>
            <a:endParaRPr lang="pt-B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956524" y="3833973"/>
            <a:ext cx="84257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 sz="4800" dirty="0"/>
              <a:t>ERRADO – </a:t>
            </a:r>
            <a:r>
              <a:rPr lang="pt-BR" sz="4800" dirty="0" smtClean="0"/>
              <a:t>“SURDO/MUDO”</a:t>
            </a:r>
            <a:endParaRPr lang="pt-BR" sz="48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2052319" y="5222000"/>
            <a:ext cx="60324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 dirty="0"/>
              <a:t>ERRADO – “MUDO”</a:t>
            </a:r>
          </a:p>
        </p:txBody>
      </p:sp>
      <p:pic>
        <p:nvPicPr>
          <p:cNvPr id="10" name="Picture 6" descr="Vetores de Sinal Correto E Incorreto Conjunto De Ícones De Marca Certo E  Errado Carrapato Verde E Simpbol Plano Cruz Vermelha Verifique Ok Sim Não X  Marcas Para Votação Decisão Web Verdad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258" t="16676" r="-1288" b="22049"/>
          <a:stretch/>
        </p:blipFill>
        <p:spPr bwMode="auto">
          <a:xfrm>
            <a:off x="410699" y="5058555"/>
            <a:ext cx="1266795" cy="1157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526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m">
  <a:themeElements>
    <a:clrScheme name="Berlim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m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m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249</TotalTime>
  <Words>235</Words>
  <Application>Microsoft Office PowerPoint</Application>
  <PresentationFormat>Widescreen</PresentationFormat>
  <Paragraphs>44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5" baseType="lpstr">
      <vt:lpstr>Arial</vt:lpstr>
      <vt:lpstr>Trebuchet MS</vt:lpstr>
      <vt:lpstr>Berlim</vt:lpstr>
      <vt:lpstr>Apresentação do PowerPoint</vt:lpstr>
      <vt:lpstr>QUAIS NECESSIDADES ESPECÍFICAS O NAPNE ATENDE?</vt:lpstr>
      <vt:lpstr>VOCÊ SABIA   ???</vt:lpstr>
      <vt:lpstr>VOCÊ SABIA ???</vt:lpstr>
      <vt:lpstr>VOCÊ SABIA ???</vt:lpstr>
      <vt:lpstr>Você SABIA ???</vt:lpstr>
      <vt:lpstr>Você SABIA ???</vt:lpstr>
      <vt:lpstr>Você SABIA ???</vt:lpstr>
      <vt:lpstr>AO REFERIR-SE A UMA PESSOA QUE NÃO OUVE E USA A LÍNGUA DE SINAIS O TERMO CORRETO É ...</vt:lpstr>
      <vt:lpstr>SUBSTITUA O TERMO ...</vt:lpstr>
      <vt:lpstr>SUBSTITUA O TERMO ...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Você SABIA ???</dc:title>
  <dc:creator>Laurindo Joaquim dos Santos Neto</dc:creator>
  <cp:lastModifiedBy>ifro</cp:lastModifiedBy>
  <cp:revision>17</cp:revision>
  <dcterms:created xsi:type="dcterms:W3CDTF">2022-08-19T16:29:12Z</dcterms:created>
  <dcterms:modified xsi:type="dcterms:W3CDTF">2022-09-05T15:10:12Z</dcterms:modified>
</cp:coreProperties>
</file>